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96" r:id="rId2"/>
  </p:sldMasterIdLst>
  <p:notesMasterIdLst>
    <p:notesMasterId r:id="rId53"/>
  </p:notesMasterIdLst>
  <p:sldIdLst>
    <p:sldId id="256" r:id="rId3"/>
    <p:sldId id="559" r:id="rId4"/>
    <p:sldId id="560" r:id="rId5"/>
    <p:sldId id="561" r:id="rId6"/>
    <p:sldId id="562" r:id="rId7"/>
    <p:sldId id="563" r:id="rId8"/>
    <p:sldId id="565" r:id="rId9"/>
    <p:sldId id="566" r:id="rId10"/>
    <p:sldId id="564" r:id="rId11"/>
    <p:sldId id="567" r:id="rId12"/>
    <p:sldId id="568" r:id="rId13"/>
    <p:sldId id="569" r:id="rId14"/>
    <p:sldId id="570" r:id="rId15"/>
    <p:sldId id="571" r:id="rId16"/>
    <p:sldId id="572" r:id="rId17"/>
    <p:sldId id="573" r:id="rId18"/>
    <p:sldId id="574" r:id="rId19"/>
    <p:sldId id="575" r:id="rId20"/>
    <p:sldId id="576" r:id="rId21"/>
    <p:sldId id="577" r:id="rId22"/>
    <p:sldId id="578" r:id="rId23"/>
    <p:sldId id="579" r:id="rId24"/>
    <p:sldId id="580" r:id="rId25"/>
    <p:sldId id="581" r:id="rId26"/>
    <p:sldId id="595" r:id="rId27"/>
    <p:sldId id="596" r:id="rId28"/>
    <p:sldId id="597" r:id="rId29"/>
    <p:sldId id="582" r:id="rId30"/>
    <p:sldId id="583" r:id="rId31"/>
    <p:sldId id="584" r:id="rId32"/>
    <p:sldId id="585" r:id="rId33"/>
    <p:sldId id="586" r:id="rId34"/>
    <p:sldId id="587" r:id="rId35"/>
    <p:sldId id="588" r:id="rId36"/>
    <p:sldId id="589" r:id="rId37"/>
    <p:sldId id="590" r:id="rId38"/>
    <p:sldId id="591" r:id="rId39"/>
    <p:sldId id="592" r:id="rId40"/>
    <p:sldId id="593" r:id="rId41"/>
    <p:sldId id="594" r:id="rId42"/>
    <p:sldId id="598" r:id="rId43"/>
    <p:sldId id="599" r:id="rId44"/>
    <p:sldId id="600" r:id="rId45"/>
    <p:sldId id="601" r:id="rId46"/>
    <p:sldId id="602" r:id="rId47"/>
    <p:sldId id="603" r:id="rId48"/>
    <p:sldId id="604" r:id="rId49"/>
    <p:sldId id="605" r:id="rId50"/>
    <p:sldId id="606" r:id="rId51"/>
    <p:sldId id="607" r:id="rId5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5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54" autoAdjust="0"/>
    <p:restoredTop sz="99847" autoAdjust="0"/>
  </p:normalViewPr>
  <p:slideViewPr>
    <p:cSldViewPr>
      <p:cViewPr>
        <p:scale>
          <a:sx n="116" d="100"/>
          <a:sy n="116" d="100"/>
        </p:scale>
        <p:origin x="-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7BAA9-B475-F440-84C5-D734282259D5}" type="datetimeFigureOut">
              <a:rPr lang="en-US" smtClean="0"/>
              <a:t>5/6/13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F0F6C-5751-694C-8242-406DE1C7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43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w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5/6/13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5/6/13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5/6/13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33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47763" y="6324600"/>
            <a:ext cx="556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 New Roman" charset="0"/>
                <a:ea typeface="ヒラギノ角ゴ Pro W3" charset="0"/>
                <a:cs typeface="ヒラギノ角ゴ Pro W3" charset="0"/>
              </a:rPr>
              <a:t>Copyright © 2014 Pearson Education, Inc. Publishing as Pearson Addison-Wesley</a:t>
            </a: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 flipH="1">
            <a:off x="0" y="1524000"/>
            <a:ext cx="9144000" cy="152400"/>
          </a:xfrm>
          <a:prstGeom prst="homePlate">
            <a:avLst>
              <a:gd name="adj" fmla="val 0"/>
            </a:avLst>
          </a:prstGeom>
          <a:solidFill>
            <a:srgbClr val="CCCD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4" name="Picture 4" descr="Pearson-logo_AW-imprint_black-text_CMY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1143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245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1-</a:t>
            </a:r>
            <a:fld id="{BCC86748-20E3-B24F-85C6-2CF100458E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25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1-</a:t>
            </a:r>
            <a:fld id="{56201148-3947-AE41-AAA0-A6CAE20010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0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703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7550" y="1600200"/>
            <a:ext cx="4071938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1-</a:t>
            </a:r>
            <a:fld id="{5A9C5803-0DB6-2241-8D19-32778396D8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79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1-</a:t>
            </a:r>
            <a:fld id="{46EB86A7-52A7-B042-AC0F-3191C12329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81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1-</a:t>
            </a:r>
            <a:fld id="{64D6967D-2C11-8844-A7CE-4036827A36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8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1-</a:t>
            </a:r>
            <a:fld id="{C84ABCD4-0212-5347-A5EC-D781923D99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71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1-</a:t>
            </a:r>
            <a:fld id="{5F36706B-5568-E14C-93DB-BDBDD8E5C3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7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5/6/13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1-</a:t>
            </a:r>
            <a:fld id="{1D2BE223-1290-0344-A7EB-6432433CF4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44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1-</a:t>
            </a:r>
            <a:fld id="{18D4E85B-C125-3E49-AF3B-6D6AFF09ED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70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152650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3213"/>
            <a:ext cx="6305550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1-</a:t>
            </a:r>
            <a:fld id="{528C2AED-32F8-0044-B3D2-AA6E30D1D9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06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5/6/13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5/6/13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5/6/13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5/6/13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5/6/13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5/6/13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5/6/13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F9C78-80BB-4BB4-87AD-17B487BCE63E}" type="datetimeFigureOut">
              <a:rPr lang="en-US" smtClean="0"/>
              <a:pPr/>
              <a:t>5/6/13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auto">
          <a:xfrm flipH="1">
            <a:off x="0" y="-76200"/>
            <a:ext cx="9144000" cy="2133600"/>
          </a:xfrm>
          <a:prstGeom prst="homePlate">
            <a:avLst>
              <a:gd name="adj" fmla="val 0"/>
            </a:avLst>
          </a:prstGeom>
          <a:gradFill rotWithShape="1">
            <a:gsLst>
              <a:gs pos="0">
                <a:srgbClr val="3399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1-</a:t>
            </a:r>
            <a:fld id="{AC0D3CA3-0140-EE40-B612-B642F78B07E6}" type="slidenum">
              <a:rPr lang="en-US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3213"/>
            <a:ext cx="86106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2946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149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99CC"/>
        </a:buClr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99CC"/>
        </a:buClr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99CC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99CC"/>
        </a:buClr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99CC"/>
        </a:buClr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99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99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99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99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Relationship Id="rId3" Type="http://schemas.openxmlformats.org/officeDocument/2006/relationships/image" Target="../media/image37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Relationship Id="rId3" Type="http://schemas.openxmlformats.org/officeDocument/2006/relationships/image" Target="../media/image50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lprogramming.com/manpages/opengl-quick-reference-card.pdf" TargetMode="External"/><Relationship Id="rId3" Type="http://schemas.openxmlformats.org/officeDocument/2006/relationships/hyperlink" Target="http://www.glprogramming.com/red/index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Bauhaus 93" pitchFamily="82" charset="0"/>
              </a:rPr>
              <a:t>C++ is Fun – Part 12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 Turbine/Warner Bros.!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143000"/>
          </a:xfrm>
        </p:spPr>
        <p:txBody>
          <a:bodyPr/>
          <a:lstStyle/>
          <a:p>
            <a:r>
              <a:rPr lang="en-US" dirty="0" smtClean="0"/>
              <a:t>Russell Hanson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1320800"/>
            <a:ext cx="66548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05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57200"/>
            <a:ext cx="6565900" cy="222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048000"/>
            <a:ext cx="65151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24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1104900"/>
            <a:ext cx="65786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73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0" y="0"/>
            <a:ext cx="5641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34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0800"/>
            <a:ext cx="4161659" cy="60953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6223000"/>
            <a:ext cx="47244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19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Buffering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2679700"/>
            <a:ext cx="66421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67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0"/>
            <a:ext cx="6769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64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100" y="0"/>
            <a:ext cx="4222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66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0" y="1092200"/>
            <a:ext cx="48260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44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600200"/>
            <a:ext cx="5407173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41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Syllabus</a:t>
            </a:r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1143000"/>
            <a:ext cx="7924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1) First program and introduction to data types and control structures with applications for games learning how to use the programming environment Mar 25-27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2) Objects, encapsulation, abstract data types, data protection and scope April 1-3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3) Basic data structures and how to use them, opening files and performing operations on files –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April 8-10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4) Algorithms on data structures, algorithms for specific tasks, simple AI and planning type algorithms, game AI algorithms April 15-17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u="sng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Project 1 Due – April 17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5) More AI: search, heuristics, optimization, decision trees, supervised/unsupervised learning 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April 22-24</a:t>
            </a:r>
            <a:endParaRPr kumimoji="0" lang="en-US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6) Game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API and/or 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vent-oriented programming, model view controller, map reduce filter 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April 29, May 1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7) Basic threads models and some simple databases </a:t>
            </a:r>
            <a:r>
              <a:rPr lang="en-US" sz="1400" dirty="0" err="1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SQLite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May 6-8</a:t>
            </a:r>
            <a:endParaRPr kumimoji="0" lang="en-US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8) Graphics programming,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shaders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textures, 3D models and rotations 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May 13-15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Project 2 Due May 15</a:t>
            </a:r>
            <a:endParaRPr lang="en-US" sz="1400" b="1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) How to download an API and learn how to use functions in that API, Windows Foundation Classes 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May 20-22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) Designing and implementing a simple game in C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++ May 27-29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) Selected topics – Gesture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recognition &amp;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depth controllers like the Microsoft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Kinect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Network Programming &amp; TCP/IP, OSC June 3-5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12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Working on student projects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en-US" sz="1400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June 10-12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u="sng" dirty="0" smtClean="0">
                <a:solidFill>
                  <a:srgbClr val="22222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Final project presentations Project 3/Final Project Due June 12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658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838200"/>
            <a:ext cx="5054600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64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1816100"/>
            <a:ext cx="49784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3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00" y="1778000"/>
            <a:ext cx="49149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01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00" y="12700"/>
            <a:ext cx="49276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11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546100"/>
            <a:ext cx="50292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43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800" y="609600"/>
            <a:ext cx="42037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00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04800"/>
            <a:ext cx="5573138" cy="158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665111"/>
            <a:ext cx="4876800" cy="519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53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47"/>
            <a:ext cx="4648200" cy="2945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137653"/>
            <a:ext cx="5029200" cy="572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65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2032000"/>
            <a:ext cx="50419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5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00" y="1092200"/>
            <a:ext cx="49276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04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9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Woah</a:t>
            </a:r>
            <a:r>
              <a:rPr lang="en-US" dirty="0" smtClean="0"/>
              <a:t>!  Tic </a:t>
            </a:r>
            <a:r>
              <a:rPr lang="en-US" dirty="0" err="1" smtClean="0"/>
              <a:t>Tac</a:t>
            </a:r>
            <a:r>
              <a:rPr lang="en-US" dirty="0" smtClean="0"/>
              <a:t> Toe!!!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09600"/>
            <a:ext cx="4572000" cy="104182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Welcome </a:t>
            </a:r>
            <a:r>
              <a:rPr lang="en-US" sz="1100" dirty="0"/>
              <a:t>to Tic-Tac-Toe</a:t>
            </a:r>
          </a:p>
          <a:p>
            <a:r>
              <a:rPr lang="en-US" sz="1100" dirty="0"/>
              <a:t>You will make your move by entering a number, 0-8.</a:t>
            </a:r>
          </a:p>
          <a:p>
            <a:r>
              <a:rPr lang="en-US" sz="1100" dirty="0"/>
              <a:t>The number will correspond to the board position as illustrated:</a:t>
            </a:r>
          </a:p>
          <a:p>
            <a:r>
              <a:rPr lang="en-US" sz="1100" dirty="0"/>
              <a:t>0 | 1 | 2 </a:t>
            </a:r>
          </a:p>
          <a:p>
            <a:r>
              <a:rPr lang="en-US" sz="1100" dirty="0"/>
              <a:t>3 | 4 | 5 </a:t>
            </a:r>
          </a:p>
          <a:p>
            <a:r>
              <a:rPr lang="en-US" sz="1100" dirty="0"/>
              <a:t>6 | 7 | 8</a:t>
            </a:r>
          </a:p>
          <a:p>
            <a:endParaRPr lang="en-US" sz="1100" dirty="0"/>
          </a:p>
          <a:p>
            <a:r>
              <a:rPr lang="en-US" sz="1100" dirty="0"/>
              <a:t>You want to go first? (y/n) : y</a:t>
            </a:r>
          </a:p>
          <a:p>
            <a:r>
              <a:rPr lang="en-US" sz="1100" dirty="0"/>
              <a:t>You want to be X or O? (x/o) : X</a:t>
            </a:r>
          </a:p>
          <a:p>
            <a:r>
              <a:rPr lang="en-US" sz="1100" dirty="0"/>
              <a:t>You want to be X or O? (x/o) : x</a:t>
            </a:r>
          </a:p>
          <a:p>
            <a:r>
              <a:rPr lang="en-US" sz="1100" dirty="0"/>
              <a:t>  |   |   | </a:t>
            </a:r>
          </a:p>
          <a:p>
            <a:r>
              <a:rPr lang="en-US" sz="1100" dirty="0"/>
              <a:t>  |   |   | </a:t>
            </a:r>
          </a:p>
          <a:p>
            <a:r>
              <a:rPr lang="en-US" sz="1100" dirty="0"/>
              <a:t>  |   |   | </a:t>
            </a:r>
          </a:p>
          <a:p>
            <a:endParaRPr lang="en-US" sz="1100" dirty="0"/>
          </a:p>
          <a:p>
            <a:r>
              <a:rPr lang="en-US" sz="1100" dirty="0"/>
              <a:t>Where do you want to move? (0 - 8): 0</a:t>
            </a:r>
          </a:p>
          <a:p>
            <a:r>
              <a:rPr lang="en-US" sz="1100" dirty="0"/>
              <a:t>X |   |   | </a:t>
            </a:r>
          </a:p>
          <a:p>
            <a:r>
              <a:rPr lang="en-US" sz="1100" dirty="0"/>
              <a:t>  |   |   | </a:t>
            </a:r>
          </a:p>
          <a:p>
            <a:r>
              <a:rPr lang="en-US" sz="1100" dirty="0"/>
              <a:t>  |   |   | </a:t>
            </a:r>
          </a:p>
          <a:p>
            <a:endParaRPr lang="en-US" sz="1100" dirty="0"/>
          </a:p>
          <a:p>
            <a:r>
              <a:rPr lang="en-US" sz="1100" dirty="0"/>
              <a:t>X |   |   | </a:t>
            </a:r>
          </a:p>
          <a:p>
            <a:r>
              <a:rPr lang="en-US" sz="1100" dirty="0"/>
              <a:t>  | O |   | </a:t>
            </a:r>
          </a:p>
          <a:p>
            <a:r>
              <a:rPr lang="en-US" sz="1100" dirty="0"/>
              <a:t>  |   |   | </a:t>
            </a:r>
          </a:p>
          <a:p>
            <a:endParaRPr lang="en-US" sz="1100" dirty="0"/>
          </a:p>
          <a:p>
            <a:r>
              <a:rPr lang="en-US" sz="1100" dirty="0"/>
              <a:t>Where do you want to move? (0 - 8): 8</a:t>
            </a:r>
          </a:p>
          <a:p>
            <a:r>
              <a:rPr lang="en-US" sz="1100" dirty="0"/>
              <a:t>X |   |   | </a:t>
            </a:r>
          </a:p>
          <a:p>
            <a:r>
              <a:rPr lang="en-US" sz="1100" dirty="0"/>
              <a:t>  | O |   | </a:t>
            </a:r>
          </a:p>
          <a:p>
            <a:r>
              <a:rPr lang="en-US" sz="1100" dirty="0"/>
              <a:t>  |   | X | </a:t>
            </a:r>
          </a:p>
          <a:p>
            <a:endParaRPr lang="en-US" sz="1100" dirty="0"/>
          </a:p>
          <a:p>
            <a:r>
              <a:rPr lang="en-US" sz="1100" dirty="0"/>
              <a:t>X |   | O | </a:t>
            </a:r>
          </a:p>
          <a:p>
            <a:r>
              <a:rPr lang="en-US" sz="1100" dirty="0"/>
              <a:t>  | O |   | </a:t>
            </a:r>
          </a:p>
          <a:p>
            <a:r>
              <a:rPr lang="en-US" sz="1100" dirty="0"/>
              <a:t>  |   | X | </a:t>
            </a:r>
          </a:p>
          <a:p>
            <a:endParaRPr lang="en-US" sz="1100" dirty="0"/>
          </a:p>
          <a:p>
            <a:r>
              <a:rPr lang="en-US" sz="1100" dirty="0"/>
              <a:t>Where do you want to move? (0 - 8): 6</a:t>
            </a:r>
          </a:p>
          <a:p>
            <a:r>
              <a:rPr lang="en-US" sz="1100" dirty="0"/>
              <a:t>X |   | O | </a:t>
            </a:r>
          </a:p>
          <a:p>
            <a:r>
              <a:rPr lang="en-US" sz="1100" dirty="0"/>
              <a:t>  | O |   | </a:t>
            </a:r>
          </a:p>
          <a:p>
            <a:r>
              <a:rPr lang="en-US" sz="1100" dirty="0"/>
              <a:t>X |   | X | </a:t>
            </a:r>
          </a:p>
          <a:p>
            <a:endParaRPr lang="en-US" sz="1100" dirty="0"/>
          </a:p>
          <a:p>
            <a:r>
              <a:rPr lang="en-US" sz="1100" dirty="0"/>
              <a:t>X |   | O | </a:t>
            </a:r>
          </a:p>
          <a:p>
            <a:r>
              <a:rPr lang="en-US" sz="1100" dirty="0"/>
              <a:t>  | O |   | </a:t>
            </a:r>
          </a:p>
          <a:p>
            <a:r>
              <a:rPr lang="en-US" sz="1100" dirty="0"/>
              <a:t>X | O | X | </a:t>
            </a:r>
          </a:p>
          <a:p>
            <a:endParaRPr lang="en-US" sz="1100" dirty="0"/>
          </a:p>
          <a:p>
            <a:r>
              <a:rPr lang="en-US" sz="1100" dirty="0"/>
              <a:t>Where do you want to move? (0 - 8): 1</a:t>
            </a:r>
          </a:p>
          <a:p>
            <a:r>
              <a:rPr lang="en-US" sz="1100" dirty="0"/>
              <a:t>X | X | O | </a:t>
            </a:r>
          </a:p>
          <a:p>
            <a:r>
              <a:rPr lang="en-US" sz="1100" dirty="0"/>
              <a:t>  | O |   | </a:t>
            </a:r>
          </a:p>
          <a:p>
            <a:r>
              <a:rPr lang="en-US" sz="1100" dirty="0"/>
              <a:t>X | O | X | </a:t>
            </a:r>
          </a:p>
          <a:p>
            <a:endParaRPr lang="en-US" sz="1100" dirty="0"/>
          </a:p>
          <a:p>
            <a:r>
              <a:rPr lang="en-US" sz="1100" dirty="0"/>
              <a:t>X | X | O | </a:t>
            </a:r>
          </a:p>
          <a:p>
            <a:r>
              <a:rPr lang="en-US" sz="1100" dirty="0"/>
              <a:t>O | O |   | </a:t>
            </a:r>
          </a:p>
          <a:p>
            <a:r>
              <a:rPr lang="en-US" sz="1100" dirty="0"/>
              <a:t>X | O | X | </a:t>
            </a:r>
          </a:p>
          <a:p>
            <a:endParaRPr lang="en-US" sz="1100" dirty="0"/>
          </a:p>
          <a:p>
            <a:r>
              <a:rPr lang="en-US" sz="1100" dirty="0"/>
              <a:t>Where do you want to move? (0 - 8): 5</a:t>
            </a:r>
          </a:p>
          <a:p>
            <a:r>
              <a:rPr lang="en-US" sz="1100" dirty="0"/>
              <a:t>X | X | O | </a:t>
            </a:r>
          </a:p>
          <a:p>
            <a:r>
              <a:rPr lang="en-US" sz="1100" dirty="0"/>
              <a:t>O | O | X | </a:t>
            </a:r>
          </a:p>
          <a:p>
            <a:r>
              <a:rPr lang="en-US" sz="1100" dirty="0"/>
              <a:t>X | O | X | </a:t>
            </a:r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TIE!</a:t>
            </a:r>
          </a:p>
          <a:p>
            <a:r>
              <a:rPr lang="en-US" sz="1100" dirty="0" err="1"/>
              <a:t>sh</a:t>
            </a:r>
            <a:r>
              <a:rPr lang="en-US" sz="1100" dirty="0"/>
              <a:t>: PAUSE: command not found</a:t>
            </a:r>
          </a:p>
          <a:p>
            <a:r>
              <a:rPr lang="en-US" sz="1100" dirty="0"/>
              <a:t>Russells-MacBook-Pro:mgraessle_Homework4 </a:t>
            </a:r>
            <a:r>
              <a:rPr lang="en-US" sz="1100" dirty="0" err="1"/>
              <a:t>russell</a:t>
            </a:r>
            <a:r>
              <a:rPr lang="en-US" sz="1100" dirty="0"/>
              <a:t>$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609600"/>
            <a:ext cx="4572000" cy="398570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100" dirty="0"/>
          </a:p>
          <a:p>
            <a:r>
              <a:rPr lang="en-US" sz="1100" dirty="0"/>
              <a:t>X |   | O | </a:t>
            </a:r>
          </a:p>
          <a:p>
            <a:r>
              <a:rPr lang="en-US" sz="1100" dirty="0"/>
              <a:t>  | O |   | </a:t>
            </a:r>
          </a:p>
          <a:p>
            <a:r>
              <a:rPr lang="en-US" sz="1100" dirty="0"/>
              <a:t>X | O | X | </a:t>
            </a:r>
          </a:p>
          <a:p>
            <a:endParaRPr lang="en-US" sz="1100" dirty="0"/>
          </a:p>
          <a:p>
            <a:r>
              <a:rPr lang="en-US" sz="1100" dirty="0"/>
              <a:t>Where do you want to move? (0 - 8): 1</a:t>
            </a:r>
          </a:p>
          <a:p>
            <a:r>
              <a:rPr lang="en-US" sz="1100" dirty="0"/>
              <a:t>X | X | O | </a:t>
            </a:r>
          </a:p>
          <a:p>
            <a:r>
              <a:rPr lang="en-US" sz="1100" dirty="0"/>
              <a:t>  | O |   | </a:t>
            </a:r>
          </a:p>
          <a:p>
            <a:r>
              <a:rPr lang="en-US" sz="1100" dirty="0"/>
              <a:t>X | O | X | </a:t>
            </a:r>
          </a:p>
          <a:p>
            <a:endParaRPr lang="en-US" sz="1100" dirty="0"/>
          </a:p>
          <a:p>
            <a:r>
              <a:rPr lang="en-US" sz="1100" dirty="0"/>
              <a:t>X | X | O | </a:t>
            </a:r>
          </a:p>
          <a:p>
            <a:r>
              <a:rPr lang="en-US" sz="1100" dirty="0"/>
              <a:t>O | O |   | </a:t>
            </a:r>
          </a:p>
          <a:p>
            <a:r>
              <a:rPr lang="en-US" sz="1100" dirty="0"/>
              <a:t>X | O | X | </a:t>
            </a:r>
          </a:p>
          <a:p>
            <a:endParaRPr lang="en-US" sz="1100" dirty="0"/>
          </a:p>
          <a:p>
            <a:r>
              <a:rPr lang="en-US" sz="1100" dirty="0"/>
              <a:t>Where do you want to move? (0 - 8): 5</a:t>
            </a:r>
          </a:p>
          <a:p>
            <a:r>
              <a:rPr lang="en-US" sz="1100" dirty="0"/>
              <a:t>X | X | O | </a:t>
            </a:r>
          </a:p>
          <a:p>
            <a:r>
              <a:rPr lang="en-US" sz="1100" dirty="0"/>
              <a:t>O | O | X | </a:t>
            </a:r>
          </a:p>
          <a:p>
            <a:r>
              <a:rPr lang="en-US" sz="1100" dirty="0"/>
              <a:t>X | O | X | </a:t>
            </a:r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TIE!</a:t>
            </a:r>
          </a:p>
          <a:p>
            <a:r>
              <a:rPr lang="en-US" sz="1100" dirty="0" err="1"/>
              <a:t>sh</a:t>
            </a:r>
            <a:r>
              <a:rPr lang="en-US" sz="1100" dirty="0"/>
              <a:t>: PAUSE: command not found</a:t>
            </a:r>
          </a:p>
          <a:p>
            <a:r>
              <a:rPr lang="en-US" sz="1100" dirty="0"/>
              <a:t>Russells-MacBook-Pro:mgraessle_Homework4 </a:t>
            </a:r>
            <a:r>
              <a:rPr lang="en-US" sz="1100" dirty="0" err="1"/>
              <a:t>russell</a:t>
            </a:r>
            <a:r>
              <a:rPr lang="en-US" sz="1100" dirty="0"/>
              <a:t>$ </a:t>
            </a:r>
          </a:p>
        </p:txBody>
      </p:sp>
    </p:spTree>
    <p:extLst>
      <p:ext uri="{BB962C8B-B14F-4D97-AF65-F5344CB8AC3E}">
        <p14:creationId xmlns:p14="http://schemas.microsoft.com/office/powerpoint/2010/main" val="2598123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685800"/>
            <a:ext cx="4889500" cy="1435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438400"/>
            <a:ext cx="50165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658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663700"/>
            <a:ext cx="48768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990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0" y="482600"/>
            <a:ext cx="5219700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75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00" y="1727200"/>
            <a:ext cx="49149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210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584200"/>
            <a:ext cx="50546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298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676400"/>
            <a:ext cx="4787900" cy="1206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810000"/>
            <a:ext cx="3365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720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0400"/>
            <a:ext cx="9144000" cy="299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45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3300"/>
            <a:ext cx="9144000" cy="484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386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8100"/>
            <a:ext cx="9144000" cy="422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119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7100"/>
            <a:ext cx="9144000" cy="498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57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591"/>
            <a:ext cx="8229600" cy="12865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/*</a:t>
            </a:r>
          </a:p>
          <a:p>
            <a:r>
              <a:rPr lang="en-US" sz="1000" dirty="0"/>
              <a:t>Use the current empty pieces to have the computer</a:t>
            </a:r>
          </a:p>
          <a:p>
            <a:r>
              <a:rPr lang="en-US" sz="1000" dirty="0"/>
              <a:t>choose the best move to counter the last human move</a:t>
            </a:r>
          </a:p>
          <a:p>
            <a:r>
              <a:rPr lang="en-US" sz="1000" dirty="0"/>
              <a:t>*/</a:t>
            </a:r>
          </a:p>
          <a:p>
            <a:r>
              <a:rPr lang="en-US" sz="1000" dirty="0"/>
              <a:t>void Board::</a:t>
            </a:r>
            <a:r>
              <a:rPr lang="en-US" sz="1000" dirty="0" err="1"/>
              <a:t>computerMove</a:t>
            </a:r>
            <a:r>
              <a:rPr lang="en-US" sz="1000" dirty="0"/>
              <a:t>()</a:t>
            </a:r>
          </a:p>
          <a:p>
            <a:r>
              <a:rPr lang="en-US" sz="1000" dirty="0"/>
              <a:t>{</a:t>
            </a:r>
          </a:p>
          <a:p>
            <a:r>
              <a:rPr lang="en-US" sz="1000" dirty="0"/>
              <a:t>	// set the list of all the ways to win</a:t>
            </a:r>
          </a:p>
          <a:p>
            <a:r>
              <a:rPr lang="en-US" sz="1000" dirty="0"/>
              <a:t>	</a:t>
            </a:r>
            <a:r>
              <a:rPr lang="en-US" sz="1000" dirty="0" err="1"/>
              <a:t>int</a:t>
            </a:r>
            <a:r>
              <a:rPr lang="en-US" sz="1000" dirty="0"/>
              <a:t> WAYS_TO_WIN [8][3] = {{0, 1, 2},</a:t>
            </a:r>
          </a:p>
          <a:p>
            <a:r>
              <a:rPr lang="en-US" sz="1000" dirty="0"/>
              <a:t>							  {3, 4, 5},</a:t>
            </a:r>
          </a:p>
          <a:p>
            <a:r>
              <a:rPr lang="en-US" sz="1000" dirty="0"/>
              <a:t>							  {6, 7, 8},</a:t>
            </a:r>
          </a:p>
          <a:p>
            <a:r>
              <a:rPr lang="en-US" sz="1000" dirty="0"/>
              <a:t>							  {0, 3, 6},</a:t>
            </a:r>
          </a:p>
          <a:p>
            <a:r>
              <a:rPr lang="en-US" sz="1000" dirty="0"/>
              <a:t>							  {1, 4, 7},</a:t>
            </a:r>
          </a:p>
          <a:p>
            <a:r>
              <a:rPr lang="en-US" sz="1000" dirty="0"/>
              <a:t>							  {2, 5, 8},</a:t>
            </a:r>
          </a:p>
          <a:p>
            <a:r>
              <a:rPr lang="en-US" sz="1000" dirty="0"/>
              <a:t>							  {0, 4, 8},</a:t>
            </a:r>
          </a:p>
          <a:p>
            <a:r>
              <a:rPr lang="en-US" sz="1000" dirty="0"/>
              <a:t>							  {2, 4, 6}};</a:t>
            </a:r>
          </a:p>
          <a:p>
            <a:endParaRPr lang="en-US" sz="1000" dirty="0"/>
          </a:p>
          <a:p>
            <a:r>
              <a:rPr lang="en-US" sz="1000" dirty="0"/>
              <a:t>	// if computer can win, take that move</a:t>
            </a:r>
          </a:p>
          <a:p>
            <a:r>
              <a:rPr lang="en-US" sz="1000" dirty="0"/>
              <a:t>	for (</a:t>
            </a:r>
            <a:r>
              <a:rPr lang="en-US" sz="1000" dirty="0" err="1"/>
              <a:t>int</a:t>
            </a:r>
            <a:r>
              <a:rPr lang="en-US" sz="1000" dirty="0"/>
              <a:t> </a:t>
            </a:r>
            <a:r>
              <a:rPr lang="en-US" sz="1000" dirty="0" err="1"/>
              <a:t>i</a:t>
            </a:r>
            <a:r>
              <a:rPr lang="en-US" sz="1000" dirty="0"/>
              <a:t> = 0; </a:t>
            </a:r>
            <a:r>
              <a:rPr lang="en-US" sz="1000" dirty="0" err="1"/>
              <a:t>i</a:t>
            </a:r>
            <a:r>
              <a:rPr lang="en-US" sz="1000" dirty="0"/>
              <a:t> &lt; 8; ++</a:t>
            </a:r>
            <a:r>
              <a:rPr lang="en-US" sz="1000" dirty="0" err="1"/>
              <a:t>i</a:t>
            </a:r>
            <a:r>
              <a:rPr lang="en-US" sz="1000" dirty="0"/>
              <a:t>)</a:t>
            </a:r>
          </a:p>
          <a:p>
            <a:r>
              <a:rPr lang="en-US" sz="1000" dirty="0"/>
              <a:t>	{</a:t>
            </a:r>
          </a:p>
          <a:p>
            <a:r>
              <a:rPr lang="en-US" sz="1000" dirty="0"/>
              <a:t>		if ( </a:t>
            </a:r>
            <a:r>
              <a:rPr lang="en-US" sz="1000" dirty="0" err="1"/>
              <a:t>board_pieces</a:t>
            </a:r>
            <a:r>
              <a:rPr lang="en-US" sz="1000" dirty="0"/>
              <a:t>[WAYS_TO_WIN[</a:t>
            </a:r>
            <a:r>
              <a:rPr lang="en-US" sz="1000" dirty="0" err="1"/>
              <a:t>i</a:t>
            </a:r>
            <a:r>
              <a:rPr lang="en-US" sz="1000" dirty="0"/>
              <a:t>][0]] == COMPUTER &amp;&amp; </a:t>
            </a:r>
            <a:r>
              <a:rPr lang="en-US" sz="1000" dirty="0" err="1"/>
              <a:t>board_pieces</a:t>
            </a:r>
            <a:r>
              <a:rPr lang="en-US" sz="1000" dirty="0"/>
              <a:t>[WAYS_TO_WIN[</a:t>
            </a:r>
            <a:r>
              <a:rPr lang="en-US" sz="1000" dirty="0" err="1"/>
              <a:t>i</a:t>
            </a:r>
            <a:r>
              <a:rPr lang="en-US" sz="1000" dirty="0"/>
              <a:t>][1]] == COMPUTER &amp;&amp; </a:t>
            </a:r>
            <a:r>
              <a:rPr lang="en-US" sz="1000" dirty="0" err="1"/>
              <a:t>board_pieces</a:t>
            </a:r>
            <a:r>
              <a:rPr lang="en-US" sz="1000" dirty="0"/>
              <a:t>[WAYS_TO_WIN[</a:t>
            </a:r>
            <a:r>
              <a:rPr lang="en-US" sz="1000" dirty="0" err="1"/>
              <a:t>i</a:t>
            </a:r>
            <a:r>
              <a:rPr lang="en-US" sz="1000" dirty="0"/>
              <a:t>][2]] == EMPTY) {</a:t>
            </a:r>
          </a:p>
          <a:p>
            <a:r>
              <a:rPr lang="en-US" sz="1000" dirty="0"/>
              <a:t>			</a:t>
            </a:r>
            <a:r>
              <a:rPr lang="en-US" sz="1000" dirty="0" err="1"/>
              <a:t>setPiece</a:t>
            </a:r>
            <a:r>
              <a:rPr lang="en-US" sz="1000" dirty="0"/>
              <a:t>(WAYS_TO_WIN[</a:t>
            </a:r>
            <a:r>
              <a:rPr lang="en-US" sz="1000" dirty="0" err="1"/>
              <a:t>i</a:t>
            </a:r>
            <a:r>
              <a:rPr lang="en-US" sz="1000" dirty="0"/>
              <a:t>][2], COMPUTER);</a:t>
            </a:r>
          </a:p>
          <a:p>
            <a:r>
              <a:rPr lang="en-US" sz="1000" dirty="0"/>
              <a:t>			return;</a:t>
            </a:r>
          </a:p>
          <a:p>
            <a:r>
              <a:rPr lang="en-US" sz="1000" dirty="0"/>
              <a:t>		}</a:t>
            </a:r>
          </a:p>
          <a:p>
            <a:endParaRPr lang="en-US" sz="1000" dirty="0"/>
          </a:p>
          <a:p>
            <a:r>
              <a:rPr lang="en-US" sz="1000" dirty="0"/>
              <a:t>		else {</a:t>
            </a:r>
          </a:p>
          <a:p>
            <a:r>
              <a:rPr lang="en-US" sz="1000" dirty="0"/>
              <a:t>			if ( </a:t>
            </a:r>
            <a:r>
              <a:rPr lang="en-US" sz="1000" dirty="0" err="1"/>
              <a:t>board_pieces</a:t>
            </a:r>
            <a:r>
              <a:rPr lang="en-US" sz="1000" dirty="0"/>
              <a:t>[WAYS_TO_WIN[</a:t>
            </a:r>
            <a:r>
              <a:rPr lang="en-US" sz="1000" dirty="0" err="1"/>
              <a:t>i</a:t>
            </a:r>
            <a:r>
              <a:rPr lang="en-US" sz="1000" dirty="0"/>
              <a:t>][1]] == COMPUTER &amp;&amp; </a:t>
            </a:r>
            <a:r>
              <a:rPr lang="en-US" sz="1000" dirty="0" err="1"/>
              <a:t>board_pieces</a:t>
            </a:r>
            <a:r>
              <a:rPr lang="en-US" sz="1000" dirty="0"/>
              <a:t>[WAYS_TO_WIN[</a:t>
            </a:r>
            <a:r>
              <a:rPr lang="en-US" sz="1000" dirty="0" err="1"/>
              <a:t>i</a:t>
            </a:r>
            <a:r>
              <a:rPr lang="en-US" sz="1000" dirty="0"/>
              <a:t>][2]] == COMPUTER &amp;&amp; </a:t>
            </a:r>
            <a:r>
              <a:rPr lang="en-US" sz="1000" dirty="0" err="1"/>
              <a:t>board_pieces</a:t>
            </a:r>
            <a:r>
              <a:rPr lang="en-US" sz="1000" dirty="0"/>
              <a:t>[WAYS_TO_WIN[</a:t>
            </a:r>
            <a:r>
              <a:rPr lang="en-US" sz="1000" dirty="0" err="1"/>
              <a:t>i</a:t>
            </a:r>
            <a:r>
              <a:rPr lang="en-US" sz="1000" dirty="0"/>
              <a:t>][0]] == EMPTY) {</a:t>
            </a:r>
          </a:p>
          <a:p>
            <a:r>
              <a:rPr lang="en-US" sz="1000" dirty="0"/>
              <a:t>				</a:t>
            </a:r>
            <a:r>
              <a:rPr lang="en-US" sz="1000" dirty="0" err="1"/>
              <a:t>setPiece</a:t>
            </a:r>
            <a:r>
              <a:rPr lang="en-US" sz="1000" dirty="0"/>
              <a:t>(WAYS_TO_WIN[</a:t>
            </a:r>
            <a:r>
              <a:rPr lang="en-US" sz="1000" dirty="0" err="1"/>
              <a:t>i</a:t>
            </a:r>
            <a:r>
              <a:rPr lang="en-US" sz="1000" dirty="0"/>
              <a:t>][0], COMPUTER);</a:t>
            </a:r>
          </a:p>
          <a:p>
            <a:r>
              <a:rPr lang="en-US" sz="1000" dirty="0"/>
              <a:t>				return;</a:t>
            </a:r>
          </a:p>
          <a:p>
            <a:r>
              <a:rPr lang="en-US" sz="1000" dirty="0"/>
              <a:t>			}</a:t>
            </a:r>
          </a:p>
          <a:p>
            <a:endParaRPr lang="en-US" sz="1000" dirty="0"/>
          </a:p>
          <a:p>
            <a:r>
              <a:rPr lang="en-US" sz="1000" dirty="0"/>
              <a:t>			else {</a:t>
            </a:r>
          </a:p>
          <a:p>
            <a:r>
              <a:rPr lang="en-US" sz="1000" dirty="0"/>
              <a:t>				if ( </a:t>
            </a:r>
            <a:r>
              <a:rPr lang="en-US" sz="1000" dirty="0" err="1"/>
              <a:t>board_pieces</a:t>
            </a:r>
            <a:r>
              <a:rPr lang="en-US" sz="1000" dirty="0"/>
              <a:t>[WAYS_TO_WIN[</a:t>
            </a:r>
            <a:r>
              <a:rPr lang="en-US" sz="1000" dirty="0" err="1"/>
              <a:t>i</a:t>
            </a:r>
            <a:r>
              <a:rPr lang="en-US" sz="1000" dirty="0"/>
              <a:t>][0]] == COMPUTER &amp;&amp; </a:t>
            </a:r>
            <a:r>
              <a:rPr lang="en-US" sz="1000" dirty="0" err="1"/>
              <a:t>board_pieces</a:t>
            </a:r>
            <a:r>
              <a:rPr lang="en-US" sz="1000" dirty="0"/>
              <a:t>[WAYS_TO_WIN[</a:t>
            </a:r>
            <a:r>
              <a:rPr lang="en-US" sz="1000" dirty="0" err="1"/>
              <a:t>i</a:t>
            </a:r>
            <a:r>
              <a:rPr lang="en-US" sz="1000" dirty="0"/>
              <a:t>][2]] == COMPUTER &amp;&amp; </a:t>
            </a:r>
            <a:r>
              <a:rPr lang="en-US" sz="1000" dirty="0" err="1"/>
              <a:t>board_pieces</a:t>
            </a:r>
            <a:r>
              <a:rPr lang="en-US" sz="1000" dirty="0"/>
              <a:t>[WAYS_TO_WIN[</a:t>
            </a:r>
            <a:r>
              <a:rPr lang="en-US" sz="1000" dirty="0" err="1"/>
              <a:t>i</a:t>
            </a:r>
            <a:r>
              <a:rPr lang="en-US" sz="1000" dirty="0"/>
              <a:t>][1]] == EMPTY )</a:t>
            </a:r>
          </a:p>
          <a:p>
            <a:r>
              <a:rPr lang="en-US" sz="1000" dirty="0"/>
              <a:t>				{</a:t>
            </a:r>
          </a:p>
          <a:p>
            <a:r>
              <a:rPr lang="en-US" sz="1000" dirty="0"/>
              <a:t>					</a:t>
            </a:r>
            <a:r>
              <a:rPr lang="en-US" sz="1000" dirty="0" err="1"/>
              <a:t>setPiece</a:t>
            </a:r>
            <a:r>
              <a:rPr lang="en-US" sz="1000" dirty="0"/>
              <a:t>(WAYS_TO_WIN[</a:t>
            </a:r>
            <a:r>
              <a:rPr lang="en-US" sz="1000" dirty="0" err="1"/>
              <a:t>i</a:t>
            </a:r>
            <a:r>
              <a:rPr lang="en-US" sz="1000" dirty="0"/>
              <a:t>][1], COMPUTER);</a:t>
            </a:r>
          </a:p>
          <a:p>
            <a:r>
              <a:rPr lang="en-US" sz="1000" dirty="0"/>
              <a:t>					return;</a:t>
            </a:r>
          </a:p>
          <a:p>
            <a:r>
              <a:rPr lang="en-US" sz="1000" dirty="0"/>
              <a:t>				}</a:t>
            </a:r>
          </a:p>
          <a:p>
            <a:r>
              <a:rPr lang="en-US" sz="1000" dirty="0"/>
              <a:t>			}</a:t>
            </a:r>
          </a:p>
          <a:p>
            <a:r>
              <a:rPr lang="en-US" sz="1000" dirty="0"/>
              <a:t>		}</a:t>
            </a:r>
          </a:p>
          <a:p>
            <a:r>
              <a:rPr lang="en-US" sz="1000" dirty="0"/>
              <a:t>	}</a:t>
            </a:r>
          </a:p>
          <a:p>
            <a:endParaRPr lang="en-US" sz="1000" dirty="0"/>
          </a:p>
          <a:p>
            <a:r>
              <a:rPr lang="en-US" sz="1000" dirty="0"/>
              <a:t>	// if human can win, block that move</a:t>
            </a:r>
          </a:p>
          <a:p>
            <a:r>
              <a:rPr lang="en-US" sz="1000" dirty="0"/>
              <a:t>	for (</a:t>
            </a:r>
            <a:r>
              <a:rPr lang="en-US" sz="1000" dirty="0" err="1"/>
              <a:t>int</a:t>
            </a:r>
            <a:r>
              <a:rPr lang="en-US" sz="1000" dirty="0"/>
              <a:t> </a:t>
            </a:r>
            <a:r>
              <a:rPr lang="en-US" sz="1000" dirty="0" err="1"/>
              <a:t>i</a:t>
            </a:r>
            <a:r>
              <a:rPr lang="en-US" sz="1000" dirty="0"/>
              <a:t> = 0; </a:t>
            </a:r>
            <a:r>
              <a:rPr lang="en-US" sz="1000" dirty="0" err="1"/>
              <a:t>i</a:t>
            </a:r>
            <a:r>
              <a:rPr lang="en-US" sz="1000" dirty="0"/>
              <a:t> &lt; 8; ++</a:t>
            </a:r>
            <a:r>
              <a:rPr lang="en-US" sz="1000" dirty="0" err="1"/>
              <a:t>i</a:t>
            </a:r>
            <a:r>
              <a:rPr lang="en-US" sz="1000" dirty="0"/>
              <a:t>)</a:t>
            </a:r>
          </a:p>
          <a:p>
            <a:r>
              <a:rPr lang="en-US" sz="1000" dirty="0"/>
              <a:t>	{</a:t>
            </a:r>
          </a:p>
          <a:p>
            <a:r>
              <a:rPr lang="en-US" sz="1000" dirty="0"/>
              <a:t>		if ( </a:t>
            </a:r>
            <a:r>
              <a:rPr lang="en-US" sz="1000" dirty="0" err="1"/>
              <a:t>board_pieces</a:t>
            </a:r>
            <a:r>
              <a:rPr lang="en-US" sz="1000" dirty="0"/>
              <a:t>[WAYS_TO_WIN[</a:t>
            </a:r>
            <a:r>
              <a:rPr lang="en-US" sz="1000" dirty="0" err="1"/>
              <a:t>i</a:t>
            </a:r>
            <a:r>
              <a:rPr lang="en-US" sz="1000" dirty="0"/>
              <a:t>][0]] == HUMAN &amp;&amp; </a:t>
            </a:r>
            <a:r>
              <a:rPr lang="en-US" sz="1000" dirty="0" err="1"/>
              <a:t>board_pieces</a:t>
            </a:r>
            <a:r>
              <a:rPr lang="en-US" sz="1000" dirty="0"/>
              <a:t>[WAYS_TO_WIN[</a:t>
            </a:r>
            <a:r>
              <a:rPr lang="en-US" sz="1000" dirty="0" err="1"/>
              <a:t>i</a:t>
            </a:r>
            <a:r>
              <a:rPr lang="en-US" sz="1000" dirty="0"/>
              <a:t>][1]] == HUMAN &amp;&amp; </a:t>
            </a:r>
            <a:r>
              <a:rPr lang="en-US" sz="1000" dirty="0" err="1"/>
              <a:t>board_pieces</a:t>
            </a:r>
            <a:r>
              <a:rPr lang="en-US" sz="1000" dirty="0"/>
              <a:t>[WAYS_TO_WIN[</a:t>
            </a:r>
            <a:r>
              <a:rPr lang="en-US" sz="1000" dirty="0" err="1"/>
              <a:t>i</a:t>
            </a:r>
            <a:r>
              <a:rPr lang="en-US" sz="1000" dirty="0"/>
              <a:t>][2]] == EMPTY) {</a:t>
            </a:r>
          </a:p>
          <a:p>
            <a:r>
              <a:rPr lang="en-US" sz="1000" dirty="0"/>
              <a:t>			</a:t>
            </a:r>
            <a:r>
              <a:rPr lang="en-US" sz="1000" dirty="0" err="1"/>
              <a:t>setPiece</a:t>
            </a:r>
            <a:r>
              <a:rPr lang="en-US" sz="1000" dirty="0"/>
              <a:t>(WAYS_TO_WIN[</a:t>
            </a:r>
            <a:r>
              <a:rPr lang="en-US" sz="1000" dirty="0" err="1"/>
              <a:t>i</a:t>
            </a:r>
            <a:r>
              <a:rPr lang="en-US" sz="1000" dirty="0"/>
              <a:t>][2], COMPUTER);</a:t>
            </a:r>
          </a:p>
          <a:p>
            <a:r>
              <a:rPr lang="en-US" sz="1000" dirty="0"/>
              <a:t>			return;</a:t>
            </a:r>
          </a:p>
          <a:p>
            <a:r>
              <a:rPr lang="en-US" sz="1000" dirty="0"/>
              <a:t>		}</a:t>
            </a:r>
          </a:p>
          <a:p>
            <a:endParaRPr lang="en-US" sz="1000" dirty="0"/>
          </a:p>
          <a:p>
            <a:r>
              <a:rPr lang="en-US" sz="1000" dirty="0"/>
              <a:t>		else {</a:t>
            </a:r>
          </a:p>
          <a:p>
            <a:r>
              <a:rPr lang="en-US" sz="1000" dirty="0"/>
              <a:t>			if ( </a:t>
            </a:r>
            <a:r>
              <a:rPr lang="en-US" sz="1000" dirty="0" err="1"/>
              <a:t>board_pieces</a:t>
            </a:r>
            <a:r>
              <a:rPr lang="en-US" sz="1000" dirty="0"/>
              <a:t>[WAYS_TO_WIN[</a:t>
            </a:r>
            <a:r>
              <a:rPr lang="en-US" sz="1000" dirty="0" err="1"/>
              <a:t>i</a:t>
            </a:r>
            <a:r>
              <a:rPr lang="en-US" sz="1000" dirty="0"/>
              <a:t>][1]] == HUMAN &amp;&amp; </a:t>
            </a:r>
            <a:r>
              <a:rPr lang="en-US" sz="1000" dirty="0" err="1"/>
              <a:t>board_pieces</a:t>
            </a:r>
            <a:r>
              <a:rPr lang="en-US" sz="1000" dirty="0"/>
              <a:t>[WAYS_TO_WIN[</a:t>
            </a:r>
            <a:r>
              <a:rPr lang="en-US" sz="1000" dirty="0" err="1"/>
              <a:t>i</a:t>
            </a:r>
            <a:r>
              <a:rPr lang="en-US" sz="1000" dirty="0"/>
              <a:t>][2]] == HUMAN &amp;&amp; </a:t>
            </a:r>
            <a:r>
              <a:rPr lang="en-US" sz="1000" dirty="0" err="1"/>
              <a:t>board_pieces</a:t>
            </a:r>
            <a:r>
              <a:rPr lang="en-US" sz="1000" dirty="0"/>
              <a:t>[WAYS_TO_WIN[</a:t>
            </a:r>
            <a:r>
              <a:rPr lang="en-US" sz="1000" dirty="0" err="1"/>
              <a:t>i</a:t>
            </a:r>
            <a:r>
              <a:rPr lang="en-US" sz="1000" dirty="0"/>
              <a:t>][0]] == EMPTY) {</a:t>
            </a:r>
          </a:p>
          <a:p>
            <a:r>
              <a:rPr lang="en-US" sz="1000" dirty="0"/>
              <a:t>				</a:t>
            </a:r>
            <a:r>
              <a:rPr lang="en-US" sz="1000" dirty="0" err="1"/>
              <a:t>setPiece</a:t>
            </a:r>
            <a:r>
              <a:rPr lang="en-US" sz="1000" dirty="0"/>
              <a:t>(WAYS_TO_WIN[</a:t>
            </a:r>
            <a:r>
              <a:rPr lang="en-US" sz="1000" dirty="0" err="1"/>
              <a:t>i</a:t>
            </a:r>
            <a:r>
              <a:rPr lang="en-US" sz="1000" dirty="0"/>
              <a:t>][0], COMPUTER);</a:t>
            </a:r>
          </a:p>
          <a:p>
            <a:r>
              <a:rPr lang="en-US" sz="1000" dirty="0"/>
              <a:t>				return;</a:t>
            </a:r>
          </a:p>
          <a:p>
            <a:r>
              <a:rPr lang="en-US" sz="1000" dirty="0"/>
              <a:t>			}</a:t>
            </a:r>
          </a:p>
          <a:p>
            <a:endParaRPr lang="en-US" sz="1000" dirty="0"/>
          </a:p>
          <a:p>
            <a:r>
              <a:rPr lang="en-US" sz="1000" dirty="0"/>
              <a:t>			else {</a:t>
            </a:r>
          </a:p>
          <a:p>
            <a:r>
              <a:rPr lang="en-US" sz="1000" dirty="0"/>
              <a:t>				if ( </a:t>
            </a:r>
            <a:r>
              <a:rPr lang="en-US" sz="1000" dirty="0" err="1"/>
              <a:t>board_pieces</a:t>
            </a:r>
            <a:r>
              <a:rPr lang="en-US" sz="1000" dirty="0"/>
              <a:t>[WAYS_TO_WIN[</a:t>
            </a:r>
            <a:r>
              <a:rPr lang="en-US" sz="1000" dirty="0" err="1"/>
              <a:t>i</a:t>
            </a:r>
            <a:r>
              <a:rPr lang="en-US" sz="1000" dirty="0"/>
              <a:t>][0]] == HUMAN &amp;&amp; </a:t>
            </a:r>
            <a:r>
              <a:rPr lang="en-US" sz="1000" dirty="0" err="1"/>
              <a:t>board_pieces</a:t>
            </a:r>
            <a:r>
              <a:rPr lang="en-US" sz="1000" dirty="0"/>
              <a:t>[WAYS_TO_WIN[</a:t>
            </a:r>
            <a:r>
              <a:rPr lang="en-US" sz="1000" dirty="0" err="1"/>
              <a:t>i</a:t>
            </a:r>
            <a:r>
              <a:rPr lang="en-US" sz="1000" dirty="0"/>
              <a:t>][2]] == HUMAN &amp;&amp; </a:t>
            </a:r>
            <a:r>
              <a:rPr lang="en-US" sz="1000" dirty="0" err="1"/>
              <a:t>board_pieces</a:t>
            </a:r>
            <a:r>
              <a:rPr lang="en-US" sz="1000" dirty="0"/>
              <a:t>[WAYS_TO_WIN[</a:t>
            </a:r>
            <a:r>
              <a:rPr lang="en-US" sz="1000" dirty="0" err="1"/>
              <a:t>i</a:t>
            </a:r>
            <a:r>
              <a:rPr lang="en-US" sz="1000" dirty="0"/>
              <a:t>][1]] == EMPTY )</a:t>
            </a:r>
          </a:p>
          <a:p>
            <a:r>
              <a:rPr lang="en-US" sz="1000" dirty="0"/>
              <a:t>				{</a:t>
            </a:r>
          </a:p>
          <a:p>
            <a:r>
              <a:rPr lang="en-US" sz="1000" dirty="0"/>
              <a:t>					</a:t>
            </a:r>
            <a:r>
              <a:rPr lang="en-US" sz="1000" dirty="0" err="1"/>
              <a:t>setPiece</a:t>
            </a:r>
            <a:r>
              <a:rPr lang="en-US" sz="1000" dirty="0"/>
              <a:t>(WAYS_TO_WIN[</a:t>
            </a:r>
            <a:r>
              <a:rPr lang="en-US" sz="1000" dirty="0" err="1"/>
              <a:t>i</a:t>
            </a:r>
            <a:r>
              <a:rPr lang="en-US" sz="1000" dirty="0"/>
              <a:t>][1], COMPUTER);</a:t>
            </a:r>
          </a:p>
          <a:p>
            <a:r>
              <a:rPr lang="en-US" sz="1000" dirty="0"/>
              <a:t>					return;</a:t>
            </a:r>
          </a:p>
          <a:p>
            <a:r>
              <a:rPr lang="en-US" sz="1000" dirty="0"/>
              <a:t>				}</a:t>
            </a:r>
          </a:p>
          <a:p>
            <a:r>
              <a:rPr lang="en-US" sz="1000" dirty="0"/>
              <a:t>			}</a:t>
            </a:r>
          </a:p>
          <a:p>
            <a:r>
              <a:rPr lang="en-US" sz="1000" dirty="0"/>
              <a:t>		}</a:t>
            </a:r>
          </a:p>
          <a:p>
            <a:r>
              <a:rPr lang="en-US" sz="1000" dirty="0"/>
              <a:t>	}</a:t>
            </a:r>
          </a:p>
          <a:p>
            <a:endParaRPr lang="en-US" sz="1000" dirty="0"/>
          </a:p>
          <a:p>
            <a:r>
              <a:rPr lang="en-US" sz="1000" dirty="0"/>
              <a:t>	</a:t>
            </a:r>
            <a:r>
              <a:rPr lang="en-US" sz="1000" dirty="0" err="1"/>
              <a:t>int</a:t>
            </a:r>
            <a:r>
              <a:rPr lang="en-US" sz="1000" dirty="0"/>
              <a:t> BEST_MOVES[10] = {4, 0, 2, 6, 8, 1, 3, 5, 7};</a:t>
            </a:r>
          </a:p>
          <a:p>
            <a:endParaRPr lang="en-US" sz="1000" dirty="0"/>
          </a:p>
          <a:p>
            <a:r>
              <a:rPr lang="en-US" sz="1000" dirty="0"/>
              <a:t>	// if one of the best squares is empty, take it</a:t>
            </a:r>
          </a:p>
          <a:p>
            <a:r>
              <a:rPr lang="en-US" sz="1000" dirty="0"/>
              <a:t>	for (</a:t>
            </a:r>
            <a:r>
              <a:rPr lang="en-US" sz="1000" dirty="0" err="1"/>
              <a:t>int</a:t>
            </a:r>
            <a:r>
              <a:rPr lang="en-US" sz="1000" dirty="0"/>
              <a:t> </a:t>
            </a:r>
            <a:r>
              <a:rPr lang="en-US" sz="1000" dirty="0" err="1"/>
              <a:t>i</a:t>
            </a:r>
            <a:r>
              <a:rPr lang="en-US" sz="1000" dirty="0"/>
              <a:t> = 0; </a:t>
            </a:r>
            <a:r>
              <a:rPr lang="en-US" sz="1000" dirty="0" err="1"/>
              <a:t>i</a:t>
            </a:r>
            <a:r>
              <a:rPr lang="en-US" sz="1000" dirty="0"/>
              <a:t> &lt; 10; ++</a:t>
            </a:r>
            <a:r>
              <a:rPr lang="en-US" sz="1000" dirty="0" err="1"/>
              <a:t>i</a:t>
            </a:r>
            <a:r>
              <a:rPr lang="en-US" sz="1000" dirty="0"/>
              <a:t>)</a:t>
            </a:r>
          </a:p>
          <a:p>
            <a:r>
              <a:rPr lang="en-US" sz="1000" dirty="0"/>
              <a:t>	{</a:t>
            </a:r>
          </a:p>
          <a:p>
            <a:r>
              <a:rPr lang="en-US" sz="1000" dirty="0"/>
              <a:t>		if ( </a:t>
            </a:r>
            <a:r>
              <a:rPr lang="en-US" sz="1000" dirty="0" err="1"/>
              <a:t>isMoveLegal</a:t>
            </a:r>
            <a:r>
              <a:rPr lang="en-US" sz="1000" dirty="0"/>
              <a:t>(BEST_MOVES[</a:t>
            </a:r>
            <a:r>
              <a:rPr lang="en-US" sz="1000" dirty="0" err="1"/>
              <a:t>i</a:t>
            </a:r>
            <a:r>
              <a:rPr lang="en-US" sz="1000" dirty="0"/>
              <a:t>]) )</a:t>
            </a:r>
          </a:p>
          <a:p>
            <a:r>
              <a:rPr lang="en-US" sz="1000" dirty="0"/>
              <a:t>		{</a:t>
            </a:r>
          </a:p>
          <a:p>
            <a:r>
              <a:rPr lang="en-US" sz="1000" dirty="0"/>
              <a:t>			</a:t>
            </a:r>
            <a:r>
              <a:rPr lang="en-US" sz="1000" dirty="0" err="1"/>
              <a:t>setPiece</a:t>
            </a:r>
            <a:r>
              <a:rPr lang="en-US" sz="1000" dirty="0"/>
              <a:t>(BEST_MOVES[</a:t>
            </a:r>
            <a:r>
              <a:rPr lang="en-US" sz="1000" dirty="0" err="1"/>
              <a:t>i</a:t>
            </a:r>
            <a:r>
              <a:rPr lang="en-US" sz="1000" dirty="0"/>
              <a:t>], COMPUTER);</a:t>
            </a:r>
          </a:p>
          <a:p>
            <a:r>
              <a:rPr lang="en-US" sz="1000" dirty="0"/>
              <a:t>			break;</a:t>
            </a:r>
          </a:p>
          <a:p>
            <a:r>
              <a:rPr lang="en-US" sz="1000" dirty="0"/>
              <a:t>		}// end if</a:t>
            </a:r>
          </a:p>
          <a:p>
            <a:r>
              <a:rPr lang="en-US" sz="1000" dirty="0"/>
              <a:t>	}// end for</a:t>
            </a:r>
          </a:p>
          <a:p>
            <a:endParaRPr lang="en-US" sz="1000" dirty="0"/>
          </a:p>
          <a:p>
            <a:r>
              <a:rPr lang="en-US" sz="1000" dirty="0"/>
              <a:t>}// end </a:t>
            </a:r>
            <a:r>
              <a:rPr lang="en-US" sz="1000" dirty="0" err="1"/>
              <a:t>computerMove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494219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2700"/>
            <a:ext cx="9144000" cy="427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93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"/>
            <a:ext cx="9144000" cy="657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253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1358900"/>
            <a:ext cx="68072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789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7693363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718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762000"/>
            <a:ext cx="5473700" cy="477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673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1270000"/>
            <a:ext cx="65659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937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228600"/>
            <a:ext cx="4178300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782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574941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5257800"/>
            <a:ext cx="41529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822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117600"/>
            <a:ext cx="66167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279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139700"/>
            <a:ext cx="6781800" cy="65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60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-5981513"/>
            <a:ext cx="8229600" cy="12865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/*</a:t>
            </a:r>
          </a:p>
          <a:p>
            <a:r>
              <a:rPr lang="en-US" sz="1000" dirty="0"/>
              <a:t>Use the current empty pieces to have the computer</a:t>
            </a:r>
          </a:p>
          <a:p>
            <a:r>
              <a:rPr lang="en-US" sz="1000" dirty="0"/>
              <a:t>choose the best move to counter the last human move</a:t>
            </a:r>
          </a:p>
          <a:p>
            <a:r>
              <a:rPr lang="en-US" sz="1000" dirty="0"/>
              <a:t>*/</a:t>
            </a:r>
          </a:p>
          <a:p>
            <a:r>
              <a:rPr lang="en-US" sz="1000" dirty="0"/>
              <a:t>void Board::</a:t>
            </a:r>
            <a:r>
              <a:rPr lang="en-US" sz="1000" dirty="0" err="1"/>
              <a:t>computerMove</a:t>
            </a:r>
            <a:r>
              <a:rPr lang="en-US" sz="1000" dirty="0"/>
              <a:t>()</a:t>
            </a:r>
          </a:p>
          <a:p>
            <a:r>
              <a:rPr lang="en-US" sz="1000" dirty="0"/>
              <a:t>{</a:t>
            </a:r>
          </a:p>
          <a:p>
            <a:r>
              <a:rPr lang="en-US" sz="1000" dirty="0"/>
              <a:t>	// set the list of all the ways to win</a:t>
            </a:r>
          </a:p>
          <a:p>
            <a:r>
              <a:rPr lang="en-US" sz="1000" dirty="0"/>
              <a:t>	</a:t>
            </a:r>
            <a:r>
              <a:rPr lang="en-US" sz="1000" dirty="0" err="1"/>
              <a:t>int</a:t>
            </a:r>
            <a:r>
              <a:rPr lang="en-US" sz="1000" dirty="0"/>
              <a:t> WAYS_TO_WIN [8][3] = {{0, 1, 2},</a:t>
            </a:r>
          </a:p>
          <a:p>
            <a:r>
              <a:rPr lang="en-US" sz="1000" dirty="0"/>
              <a:t>							  {3, 4, 5},</a:t>
            </a:r>
          </a:p>
          <a:p>
            <a:r>
              <a:rPr lang="en-US" sz="1000" dirty="0"/>
              <a:t>							  {6, 7, 8},</a:t>
            </a:r>
          </a:p>
          <a:p>
            <a:r>
              <a:rPr lang="en-US" sz="1000" dirty="0"/>
              <a:t>							  {0, 3, 6},</a:t>
            </a:r>
          </a:p>
          <a:p>
            <a:r>
              <a:rPr lang="en-US" sz="1000" dirty="0"/>
              <a:t>							  {1, 4, 7},</a:t>
            </a:r>
          </a:p>
          <a:p>
            <a:r>
              <a:rPr lang="en-US" sz="1000" dirty="0"/>
              <a:t>							  {2, 5, 8},</a:t>
            </a:r>
          </a:p>
          <a:p>
            <a:r>
              <a:rPr lang="en-US" sz="1000" dirty="0"/>
              <a:t>							  {0, 4, 8},</a:t>
            </a:r>
          </a:p>
          <a:p>
            <a:r>
              <a:rPr lang="en-US" sz="1000" dirty="0"/>
              <a:t>							  {2, 4, 6}};</a:t>
            </a:r>
          </a:p>
          <a:p>
            <a:endParaRPr lang="en-US" sz="1000" dirty="0"/>
          </a:p>
          <a:p>
            <a:r>
              <a:rPr lang="en-US" sz="1000" dirty="0"/>
              <a:t>	// if computer can win, take that move</a:t>
            </a:r>
          </a:p>
          <a:p>
            <a:r>
              <a:rPr lang="en-US" sz="1000" dirty="0"/>
              <a:t>	for (</a:t>
            </a:r>
            <a:r>
              <a:rPr lang="en-US" sz="1000" dirty="0" err="1"/>
              <a:t>int</a:t>
            </a:r>
            <a:r>
              <a:rPr lang="en-US" sz="1000" dirty="0"/>
              <a:t> </a:t>
            </a:r>
            <a:r>
              <a:rPr lang="en-US" sz="1000" dirty="0" err="1"/>
              <a:t>i</a:t>
            </a:r>
            <a:r>
              <a:rPr lang="en-US" sz="1000" dirty="0"/>
              <a:t> = 0; </a:t>
            </a:r>
            <a:r>
              <a:rPr lang="en-US" sz="1000" dirty="0" err="1"/>
              <a:t>i</a:t>
            </a:r>
            <a:r>
              <a:rPr lang="en-US" sz="1000" dirty="0"/>
              <a:t> &lt; 8; ++</a:t>
            </a:r>
            <a:r>
              <a:rPr lang="en-US" sz="1000" dirty="0" err="1"/>
              <a:t>i</a:t>
            </a:r>
            <a:r>
              <a:rPr lang="en-US" sz="1000" dirty="0"/>
              <a:t>)</a:t>
            </a:r>
          </a:p>
          <a:p>
            <a:r>
              <a:rPr lang="en-US" sz="1000" dirty="0"/>
              <a:t>	{</a:t>
            </a:r>
          </a:p>
          <a:p>
            <a:r>
              <a:rPr lang="en-US" sz="1000" dirty="0"/>
              <a:t>		if ( </a:t>
            </a:r>
            <a:r>
              <a:rPr lang="en-US" sz="1000" dirty="0" err="1"/>
              <a:t>board_pieces</a:t>
            </a:r>
            <a:r>
              <a:rPr lang="en-US" sz="1000" dirty="0"/>
              <a:t>[WAYS_TO_WIN[</a:t>
            </a:r>
            <a:r>
              <a:rPr lang="en-US" sz="1000" dirty="0" err="1"/>
              <a:t>i</a:t>
            </a:r>
            <a:r>
              <a:rPr lang="en-US" sz="1000" dirty="0"/>
              <a:t>][0]] == COMPUTER &amp;&amp; </a:t>
            </a:r>
            <a:r>
              <a:rPr lang="en-US" sz="1000" dirty="0" err="1"/>
              <a:t>board_pieces</a:t>
            </a:r>
            <a:r>
              <a:rPr lang="en-US" sz="1000" dirty="0"/>
              <a:t>[WAYS_TO_WIN[</a:t>
            </a:r>
            <a:r>
              <a:rPr lang="en-US" sz="1000" dirty="0" err="1"/>
              <a:t>i</a:t>
            </a:r>
            <a:r>
              <a:rPr lang="en-US" sz="1000" dirty="0"/>
              <a:t>][1]] == COMPUTER &amp;&amp; </a:t>
            </a:r>
            <a:r>
              <a:rPr lang="en-US" sz="1000" dirty="0" err="1"/>
              <a:t>board_pieces</a:t>
            </a:r>
            <a:r>
              <a:rPr lang="en-US" sz="1000" dirty="0"/>
              <a:t>[WAYS_TO_WIN[</a:t>
            </a:r>
            <a:r>
              <a:rPr lang="en-US" sz="1000" dirty="0" err="1"/>
              <a:t>i</a:t>
            </a:r>
            <a:r>
              <a:rPr lang="en-US" sz="1000" dirty="0"/>
              <a:t>][2]] == EMPTY) {</a:t>
            </a:r>
          </a:p>
          <a:p>
            <a:r>
              <a:rPr lang="en-US" sz="1000" dirty="0"/>
              <a:t>			</a:t>
            </a:r>
            <a:r>
              <a:rPr lang="en-US" sz="1000" dirty="0" err="1"/>
              <a:t>setPiece</a:t>
            </a:r>
            <a:r>
              <a:rPr lang="en-US" sz="1000" dirty="0"/>
              <a:t>(WAYS_TO_WIN[</a:t>
            </a:r>
            <a:r>
              <a:rPr lang="en-US" sz="1000" dirty="0" err="1"/>
              <a:t>i</a:t>
            </a:r>
            <a:r>
              <a:rPr lang="en-US" sz="1000" dirty="0"/>
              <a:t>][2], COMPUTER);</a:t>
            </a:r>
          </a:p>
          <a:p>
            <a:r>
              <a:rPr lang="en-US" sz="1000" dirty="0"/>
              <a:t>			return;</a:t>
            </a:r>
          </a:p>
          <a:p>
            <a:r>
              <a:rPr lang="en-US" sz="1000" dirty="0"/>
              <a:t>		}</a:t>
            </a:r>
          </a:p>
          <a:p>
            <a:endParaRPr lang="en-US" sz="1000" dirty="0"/>
          </a:p>
          <a:p>
            <a:r>
              <a:rPr lang="en-US" sz="1000" dirty="0"/>
              <a:t>		else {</a:t>
            </a:r>
          </a:p>
          <a:p>
            <a:r>
              <a:rPr lang="en-US" sz="1000" dirty="0"/>
              <a:t>			if ( </a:t>
            </a:r>
            <a:r>
              <a:rPr lang="en-US" sz="1000" dirty="0" err="1"/>
              <a:t>board_pieces</a:t>
            </a:r>
            <a:r>
              <a:rPr lang="en-US" sz="1000" dirty="0"/>
              <a:t>[WAYS_TO_WIN[</a:t>
            </a:r>
            <a:r>
              <a:rPr lang="en-US" sz="1000" dirty="0" err="1"/>
              <a:t>i</a:t>
            </a:r>
            <a:r>
              <a:rPr lang="en-US" sz="1000" dirty="0"/>
              <a:t>][1]] == COMPUTER &amp;&amp; </a:t>
            </a:r>
            <a:r>
              <a:rPr lang="en-US" sz="1000" dirty="0" err="1"/>
              <a:t>board_pieces</a:t>
            </a:r>
            <a:r>
              <a:rPr lang="en-US" sz="1000" dirty="0"/>
              <a:t>[WAYS_TO_WIN[</a:t>
            </a:r>
            <a:r>
              <a:rPr lang="en-US" sz="1000" dirty="0" err="1"/>
              <a:t>i</a:t>
            </a:r>
            <a:r>
              <a:rPr lang="en-US" sz="1000" dirty="0"/>
              <a:t>][2]] == COMPUTER &amp;&amp; </a:t>
            </a:r>
            <a:r>
              <a:rPr lang="en-US" sz="1000" dirty="0" err="1"/>
              <a:t>board_pieces</a:t>
            </a:r>
            <a:r>
              <a:rPr lang="en-US" sz="1000" dirty="0"/>
              <a:t>[WAYS_TO_WIN[</a:t>
            </a:r>
            <a:r>
              <a:rPr lang="en-US" sz="1000" dirty="0" err="1"/>
              <a:t>i</a:t>
            </a:r>
            <a:r>
              <a:rPr lang="en-US" sz="1000" dirty="0"/>
              <a:t>][0]] == EMPTY) {</a:t>
            </a:r>
          </a:p>
          <a:p>
            <a:r>
              <a:rPr lang="en-US" sz="1000" dirty="0"/>
              <a:t>				</a:t>
            </a:r>
            <a:r>
              <a:rPr lang="en-US" sz="1000" dirty="0" err="1"/>
              <a:t>setPiece</a:t>
            </a:r>
            <a:r>
              <a:rPr lang="en-US" sz="1000" dirty="0"/>
              <a:t>(WAYS_TO_WIN[</a:t>
            </a:r>
            <a:r>
              <a:rPr lang="en-US" sz="1000" dirty="0" err="1"/>
              <a:t>i</a:t>
            </a:r>
            <a:r>
              <a:rPr lang="en-US" sz="1000" dirty="0"/>
              <a:t>][0], COMPUTER);</a:t>
            </a:r>
          </a:p>
          <a:p>
            <a:r>
              <a:rPr lang="en-US" sz="1000" dirty="0"/>
              <a:t>				return;</a:t>
            </a:r>
          </a:p>
          <a:p>
            <a:r>
              <a:rPr lang="en-US" sz="1000" dirty="0"/>
              <a:t>			}</a:t>
            </a:r>
          </a:p>
          <a:p>
            <a:endParaRPr lang="en-US" sz="1000" dirty="0"/>
          </a:p>
          <a:p>
            <a:r>
              <a:rPr lang="en-US" sz="1000" dirty="0"/>
              <a:t>			else {</a:t>
            </a:r>
          </a:p>
          <a:p>
            <a:r>
              <a:rPr lang="en-US" sz="1000" dirty="0"/>
              <a:t>				if ( </a:t>
            </a:r>
            <a:r>
              <a:rPr lang="en-US" sz="1000" dirty="0" err="1"/>
              <a:t>board_pieces</a:t>
            </a:r>
            <a:r>
              <a:rPr lang="en-US" sz="1000" dirty="0"/>
              <a:t>[WAYS_TO_WIN[</a:t>
            </a:r>
            <a:r>
              <a:rPr lang="en-US" sz="1000" dirty="0" err="1"/>
              <a:t>i</a:t>
            </a:r>
            <a:r>
              <a:rPr lang="en-US" sz="1000" dirty="0"/>
              <a:t>][0]] == COMPUTER &amp;&amp; </a:t>
            </a:r>
            <a:r>
              <a:rPr lang="en-US" sz="1000" dirty="0" err="1"/>
              <a:t>board_pieces</a:t>
            </a:r>
            <a:r>
              <a:rPr lang="en-US" sz="1000" dirty="0"/>
              <a:t>[WAYS_TO_WIN[</a:t>
            </a:r>
            <a:r>
              <a:rPr lang="en-US" sz="1000" dirty="0" err="1"/>
              <a:t>i</a:t>
            </a:r>
            <a:r>
              <a:rPr lang="en-US" sz="1000" dirty="0"/>
              <a:t>][2]] == COMPUTER &amp;&amp; </a:t>
            </a:r>
            <a:r>
              <a:rPr lang="en-US" sz="1000" dirty="0" err="1"/>
              <a:t>board_pieces</a:t>
            </a:r>
            <a:r>
              <a:rPr lang="en-US" sz="1000" dirty="0"/>
              <a:t>[WAYS_TO_WIN[</a:t>
            </a:r>
            <a:r>
              <a:rPr lang="en-US" sz="1000" dirty="0" err="1"/>
              <a:t>i</a:t>
            </a:r>
            <a:r>
              <a:rPr lang="en-US" sz="1000" dirty="0"/>
              <a:t>][1]] == EMPTY )</a:t>
            </a:r>
          </a:p>
          <a:p>
            <a:r>
              <a:rPr lang="en-US" sz="1000" dirty="0"/>
              <a:t>				{</a:t>
            </a:r>
          </a:p>
          <a:p>
            <a:r>
              <a:rPr lang="en-US" sz="1000" dirty="0"/>
              <a:t>					</a:t>
            </a:r>
            <a:r>
              <a:rPr lang="en-US" sz="1000" dirty="0" err="1"/>
              <a:t>setPiece</a:t>
            </a:r>
            <a:r>
              <a:rPr lang="en-US" sz="1000" dirty="0"/>
              <a:t>(WAYS_TO_WIN[</a:t>
            </a:r>
            <a:r>
              <a:rPr lang="en-US" sz="1000" dirty="0" err="1"/>
              <a:t>i</a:t>
            </a:r>
            <a:r>
              <a:rPr lang="en-US" sz="1000" dirty="0"/>
              <a:t>][1], COMPUTER);</a:t>
            </a:r>
          </a:p>
          <a:p>
            <a:r>
              <a:rPr lang="en-US" sz="1000" dirty="0"/>
              <a:t>					return;</a:t>
            </a:r>
          </a:p>
          <a:p>
            <a:r>
              <a:rPr lang="en-US" sz="1000" dirty="0"/>
              <a:t>				}</a:t>
            </a:r>
          </a:p>
          <a:p>
            <a:r>
              <a:rPr lang="en-US" sz="1000" dirty="0"/>
              <a:t>			}</a:t>
            </a:r>
          </a:p>
          <a:p>
            <a:r>
              <a:rPr lang="en-US" sz="1000" dirty="0"/>
              <a:t>		}</a:t>
            </a:r>
          </a:p>
          <a:p>
            <a:r>
              <a:rPr lang="en-US" sz="1000" dirty="0"/>
              <a:t>	}</a:t>
            </a:r>
          </a:p>
          <a:p>
            <a:endParaRPr lang="en-US" sz="1000" dirty="0"/>
          </a:p>
          <a:p>
            <a:r>
              <a:rPr lang="en-US" sz="1000" dirty="0"/>
              <a:t>	// if human can win, block that move</a:t>
            </a:r>
          </a:p>
          <a:p>
            <a:r>
              <a:rPr lang="en-US" sz="1000" dirty="0"/>
              <a:t>	for (</a:t>
            </a:r>
            <a:r>
              <a:rPr lang="en-US" sz="1000" dirty="0" err="1"/>
              <a:t>int</a:t>
            </a:r>
            <a:r>
              <a:rPr lang="en-US" sz="1000" dirty="0"/>
              <a:t> </a:t>
            </a:r>
            <a:r>
              <a:rPr lang="en-US" sz="1000" dirty="0" err="1"/>
              <a:t>i</a:t>
            </a:r>
            <a:r>
              <a:rPr lang="en-US" sz="1000" dirty="0"/>
              <a:t> = 0; </a:t>
            </a:r>
            <a:r>
              <a:rPr lang="en-US" sz="1000" dirty="0" err="1"/>
              <a:t>i</a:t>
            </a:r>
            <a:r>
              <a:rPr lang="en-US" sz="1000" dirty="0"/>
              <a:t> &lt; 8; ++</a:t>
            </a:r>
            <a:r>
              <a:rPr lang="en-US" sz="1000" dirty="0" err="1"/>
              <a:t>i</a:t>
            </a:r>
            <a:r>
              <a:rPr lang="en-US" sz="1000" dirty="0"/>
              <a:t>)</a:t>
            </a:r>
          </a:p>
          <a:p>
            <a:r>
              <a:rPr lang="en-US" sz="1000" dirty="0"/>
              <a:t>	{</a:t>
            </a:r>
          </a:p>
          <a:p>
            <a:r>
              <a:rPr lang="en-US" sz="1000" dirty="0"/>
              <a:t>		if ( </a:t>
            </a:r>
            <a:r>
              <a:rPr lang="en-US" sz="1000" dirty="0" err="1"/>
              <a:t>board_pieces</a:t>
            </a:r>
            <a:r>
              <a:rPr lang="en-US" sz="1000" dirty="0"/>
              <a:t>[WAYS_TO_WIN[</a:t>
            </a:r>
            <a:r>
              <a:rPr lang="en-US" sz="1000" dirty="0" err="1"/>
              <a:t>i</a:t>
            </a:r>
            <a:r>
              <a:rPr lang="en-US" sz="1000" dirty="0"/>
              <a:t>][0]] == HUMAN &amp;&amp; </a:t>
            </a:r>
            <a:r>
              <a:rPr lang="en-US" sz="1000" dirty="0" err="1"/>
              <a:t>board_pieces</a:t>
            </a:r>
            <a:r>
              <a:rPr lang="en-US" sz="1000" dirty="0"/>
              <a:t>[WAYS_TO_WIN[</a:t>
            </a:r>
            <a:r>
              <a:rPr lang="en-US" sz="1000" dirty="0" err="1"/>
              <a:t>i</a:t>
            </a:r>
            <a:r>
              <a:rPr lang="en-US" sz="1000" dirty="0"/>
              <a:t>][1]] == HUMAN &amp;&amp; </a:t>
            </a:r>
            <a:r>
              <a:rPr lang="en-US" sz="1000" dirty="0" err="1"/>
              <a:t>board_pieces</a:t>
            </a:r>
            <a:r>
              <a:rPr lang="en-US" sz="1000" dirty="0"/>
              <a:t>[WAYS_TO_WIN[</a:t>
            </a:r>
            <a:r>
              <a:rPr lang="en-US" sz="1000" dirty="0" err="1"/>
              <a:t>i</a:t>
            </a:r>
            <a:r>
              <a:rPr lang="en-US" sz="1000" dirty="0"/>
              <a:t>][2]] == EMPTY) {</a:t>
            </a:r>
          </a:p>
          <a:p>
            <a:r>
              <a:rPr lang="en-US" sz="1000" dirty="0"/>
              <a:t>			</a:t>
            </a:r>
            <a:r>
              <a:rPr lang="en-US" sz="1000" dirty="0" err="1"/>
              <a:t>setPiece</a:t>
            </a:r>
            <a:r>
              <a:rPr lang="en-US" sz="1000" dirty="0"/>
              <a:t>(WAYS_TO_WIN[</a:t>
            </a:r>
            <a:r>
              <a:rPr lang="en-US" sz="1000" dirty="0" err="1"/>
              <a:t>i</a:t>
            </a:r>
            <a:r>
              <a:rPr lang="en-US" sz="1000" dirty="0"/>
              <a:t>][2], COMPUTER);</a:t>
            </a:r>
          </a:p>
          <a:p>
            <a:r>
              <a:rPr lang="en-US" sz="1000" dirty="0"/>
              <a:t>			return;</a:t>
            </a:r>
          </a:p>
          <a:p>
            <a:r>
              <a:rPr lang="en-US" sz="1000" dirty="0"/>
              <a:t>		}</a:t>
            </a:r>
          </a:p>
          <a:p>
            <a:endParaRPr lang="en-US" sz="1000" dirty="0"/>
          </a:p>
          <a:p>
            <a:r>
              <a:rPr lang="en-US" sz="1000" dirty="0"/>
              <a:t>		else {</a:t>
            </a:r>
          </a:p>
          <a:p>
            <a:r>
              <a:rPr lang="en-US" sz="1000" dirty="0"/>
              <a:t>			if ( </a:t>
            </a:r>
            <a:r>
              <a:rPr lang="en-US" sz="1000" dirty="0" err="1"/>
              <a:t>board_pieces</a:t>
            </a:r>
            <a:r>
              <a:rPr lang="en-US" sz="1000" dirty="0"/>
              <a:t>[WAYS_TO_WIN[</a:t>
            </a:r>
            <a:r>
              <a:rPr lang="en-US" sz="1000" dirty="0" err="1"/>
              <a:t>i</a:t>
            </a:r>
            <a:r>
              <a:rPr lang="en-US" sz="1000" dirty="0"/>
              <a:t>][1]] == HUMAN &amp;&amp; </a:t>
            </a:r>
            <a:r>
              <a:rPr lang="en-US" sz="1000" dirty="0" err="1"/>
              <a:t>board_pieces</a:t>
            </a:r>
            <a:r>
              <a:rPr lang="en-US" sz="1000" dirty="0"/>
              <a:t>[WAYS_TO_WIN[</a:t>
            </a:r>
            <a:r>
              <a:rPr lang="en-US" sz="1000" dirty="0" err="1"/>
              <a:t>i</a:t>
            </a:r>
            <a:r>
              <a:rPr lang="en-US" sz="1000" dirty="0"/>
              <a:t>][2]] == HUMAN &amp;&amp; </a:t>
            </a:r>
            <a:r>
              <a:rPr lang="en-US" sz="1000" dirty="0" err="1"/>
              <a:t>board_pieces</a:t>
            </a:r>
            <a:r>
              <a:rPr lang="en-US" sz="1000" dirty="0"/>
              <a:t>[WAYS_TO_WIN[</a:t>
            </a:r>
            <a:r>
              <a:rPr lang="en-US" sz="1000" dirty="0" err="1"/>
              <a:t>i</a:t>
            </a:r>
            <a:r>
              <a:rPr lang="en-US" sz="1000" dirty="0"/>
              <a:t>][0]] == EMPTY) {</a:t>
            </a:r>
          </a:p>
          <a:p>
            <a:r>
              <a:rPr lang="en-US" sz="1000" dirty="0"/>
              <a:t>				</a:t>
            </a:r>
            <a:r>
              <a:rPr lang="en-US" sz="1000" dirty="0" err="1"/>
              <a:t>setPiece</a:t>
            </a:r>
            <a:r>
              <a:rPr lang="en-US" sz="1000" dirty="0"/>
              <a:t>(WAYS_TO_WIN[</a:t>
            </a:r>
            <a:r>
              <a:rPr lang="en-US" sz="1000" dirty="0" err="1"/>
              <a:t>i</a:t>
            </a:r>
            <a:r>
              <a:rPr lang="en-US" sz="1000" dirty="0"/>
              <a:t>][0], COMPUTER);</a:t>
            </a:r>
          </a:p>
          <a:p>
            <a:r>
              <a:rPr lang="en-US" sz="1000" dirty="0"/>
              <a:t>				return;</a:t>
            </a:r>
          </a:p>
          <a:p>
            <a:r>
              <a:rPr lang="en-US" sz="1000" dirty="0"/>
              <a:t>			}</a:t>
            </a:r>
          </a:p>
          <a:p>
            <a:endParaRPr lang="en-US" sz="1000" dirty="0"/>
          </a:p>
          <a:p>
            <a:r>
              <a:rPr lang="en-US" sz="1000" dirty="0"/>
              <a:t>			else {</a:t>
            </a:r>
          </a:p>
          <a:p>
            <a:r>
              <a:rPr lang="en-US" sz="1000" dirty="0"/>
              <a:t>				if ( </a:t>
            </a:r>
            <a:r>
              <a:rPr lang="en-US" sz="1000" dirty="0" err="1"/>
              <a:t>board_pieces</a:t>
            </a:r>
            <a:r>
              <a:rPr lang="en-US" sz="1000" dirty="0"/>
              <a:t>[WAYS_TO_WIN[</a:t>
            </a:r>
            <a:r>
              <a:rPr lang="en-US" sz="1000" dirty="0" err="1"/>
              <a:t>i</a:t>
            </a:r>
            <a:r>
              <a:rPr lang="en-US" sz="1000" dirty="0"/>
              <a:t>][0]] == HUMAN &amp;&amp; </a:t>
            </a:r>
            <a:r>
              <a:rPr lang="en-US" sz="1000" dirty="0" err="1"/>
              <a:t>board_pieces</a:t>
            </a:r>
            <a:r>
              <a:rPr lang="en-US" sz="1000" dirty="0"/>
              <a:t>[WAYS_TO_WIN[</a:t>
            </a:r>
            <a:r>
              <a:rPr lang="en-US" sz="1000" dirty="0" err="1"/>
              <a:t>i</a:t>
            </a:r>
            <a:r>
              <a:rPr lang="en-US" sz="1000" dirty="0"/>
              <a:t>][2]] == HUMAN &amp;&amp; </a:t>
            </a:r>
            <a:r>
              <a:rPr lang="en-US" sz="1000" dirty="0" err="1"/>
              <a:t>board_pieces</a:t>
            </a:r>
            <a:r>
              <a:rPr lang="en-US" sz="1000" dirty="0"/>
              <a:t>[WAYS_TO_WIN[</a:t>
            </a:r>
            <a:r>
              <a:rPr lang="en-US" sz="1000" dirty="0" err="1"/>
              <a:t>i</a:t>
            </a:r>
            <a:r>
              <a:rPr lang="en-US" sz="1000" dirty="0"/>
              <a:t>][1]] == EMPTY )</a:t>
            </a:r>
          </a:p>
          <a:p>
            <a:r>
              <a:rPr lang="en-US" sz="1000" dirty="0"/>
              <a:t>				{</a:t>
            </a:r>
          </a:p>
          <a:p>
            <a:r>
              <a:rPr lang="en-US" sz="1000" dirty="0"/>
              <a:t>					</a:t>
            </a:r>
            <a:r>
              <a:rPr lang="en-US" sz="1000" dirty="0" err="1"/>
              <a:t>setPiece</a:t>
            </a:r>
            <a:r>
              <a:rPr lang="en-US" sz="1000" dirty="0"/>
              <a:t>(WAYS_TO_WIN[</a:t>
            </a:r>
            <a:r>
              <a:rPr lang="en-US" sz="1000" dirty="0" err="1"/>
              <a:t>i</a:t>
            </a:r>
            <a:r>
              <a:rPr lang="en-US" sz="1000" dirty="0"/>
              <a:t>][1], COMPUTER);</a:t>
            </a:r>
          </a:p>
          <a:p>
            <a:r>
              <a:rPr lang="en-US" sz="1000" dirty="0"/>
              <a:t>					return;</a:t>
            </a:r>
          </a:p>
          <a:p>
            <a:r>
              <a:rPr lang="en-US" sz="1000" dirty="0"/>
              <a:t>				}</a:t>
            </a:r>
          </a:p>
          <a:p>
            <a:r>
              <a:rPr lang="en-US" sz="1000" dirty="0"/>
              <a:t>			}</a:t>
            </a:r>
          </a:p>
          <a:p>
            <a:r>
              <a:rPr lang="en-US" sz="1000" dirty="0"/>
              <a:t>		}</a:t>
            </a:r>
          </a:p>
          <a:p>
            <a:r>
              <a:rPr lang="en-US" sz="1000" dirty="0"/>
              <a:t>	}</a:t>
            </a:r>
          </a:p>
          <a:p>
            <a:endParaRPr lang="en-US" sz="1000" dirty="0"/>
          </a:p>
          <a:p>
            <a:r>
              <a:rPr lang="en-US" sz="1000" dirty="0"/>
              <a:t>	</a:t>
            </a:r>
            <a:r>
              <a:rPr lang="en-US" sz="1000" dirty="0" err="1"/>
              <a:t>int</a:t>
            </a:r>
            <a:r>
              <a:rPr lang="en-US" sz="1000" dirty="0"/>
              <a:t> BEST_MOVES[10] = {4, 0, 2, 6, 8, 1, 3, 5, 7};</a:t>
            </a:r>
          </a:p>
          <a:p>
            <a:endParaRPr lang="en-US" sz="1000" dirty="0"/>
          </a:p>
          <a:p>
            <a:r>
              <a:rPr lang="en-US" sz="1000" dirty="0"/>
              <a:t>	// if one of the best squares is empty, take it</a:t>
            </a:r>
          </a:p>
          <a:p>
            <a:r>
              <a:rPr lang="en-US" sz="1000" dirty="0"/>
              <a:t>	for (</a:t>
            </a:r>
            <a:r>
              <a:rPr lang="en-US" sz="1000" dirty="0" err="1"/>
              <a:t>int</a:t>
            </a:r>
            <a:r>
              <a:rPr lang="en-US" sz="1000" dirty="0"/>
              <a:t> </a:t>
            </a:r>
            <a:r>
              <a:rPr lang="en-US" sz="1000" dirty="0" err="1"/>
              <a:t>i</a:t>
            </a:r>
            <a:r>
              <a:rPr lang="en-US" sz="1000" dirty="0"/>
              <a:t> = 0; </a:t>
            </a:r>
            <a:r>
              <a:rPr lang="en-US" sz="1000" dirty="0" err="1"/>
              <a:t>i</a:t>
            </a:r>
            <a:r>
              <a:rPr lang="en-US" sz="1000" dirty="0"/>
              <a:t> &lt; 10; ++</a:t>
            </a:r>
            <a:r>
              <a:rPr lang="en-US" sz="1000" dirty="0" err="1"/>
              <a:t>i</a:t>
            </a:r>
            <a:r>
              <a:rPr lang="en-US" sz="1000" dirty="0"/>
              <a:t>)</a:t>
            </a:r>
          </a:p>
          <a:p>
            <a:r>
              <a:rPr lang="en-US" sz="1000" dirty="0"/>
              <a:t>	{</a:t>
            </a:r>
          </a:p>
          <a:p>
            <a:r>
              <a:rPr lang="en-US" sz="1000" dirty="0"/>
              <a:t>		if ( </a:t>
            </a:r>
            <a:r>
              <a:rPr lang="en-US" sz="1000" dirty="0" err="1"/>
              <a:t>isMoveLegal</a:t>
            </a:r>
            <a:r>
              <a:rPr lang="en-US" sz="1000" dirty="0"/>
              <a:t>(BEST_MOVES[</a:t>
            </a:r>
            <a:r>
              <a:rPr lang="en-US" sz="1000" dirty="0" err="1"/>
              <a:t>i</a:t>
            </a:r>
            <a:r>
              <a:rPr lang="en-US" sz="1000" dirty="0"/>
              <a:t>]) )</a:t>
            </a:r>
          </a:p>
          <a:p>
            <a:r>
              <a:rPr lang="en-US" sz="1000" dirty="0"/>
              <a:t>		{</a:t>
            </a:r>
          </a:p>
          <a:p>
            <a:r>
              <a:rPr lang="en-US" sz="1000" dirty="0"/>
              <a:t>			</a:t>
            </a:r>
            <a:r>
              <a:rPr lang="en-US" sz="1000" dirty="0" err="1"/>
              <a:t>setPiece</a:t>
            </a:r>
            <a:r>
              <a:rPr lang="en-US" sz="1000" dirty="0"/>
              <a:t>(BEST_MOVES[</a:t>
            </a:r>
            <a:r>
              <a:rPr lang="en-US" sz="1000" dirty="0" err="1"/>
              <a:t>i</a:t>
            </a:r>
            <a:r>
              <a:rPr lang="en-US" sz="1000" dirty="0"/>
              <a:t>], COMPUTER);</a:t>
            </a:r>
          </a:p>
          <a:p>
            <a:r>
              <a:rPr lang="en-US" sz="1000" dirty="0"/>
              <a:t>			break;</a:t>
            </a:r>
          </a:p>
          <a:p>
            <a:r>
              <a:rPr lang="en-US" sz="1000" dirty="0"/>
              <a:t>		}// end if</a:t>
            </a:r>
          </a:p>
          <a:p>
            <a:r>
              <a:rPr lang="en-US" sz="1000" dirty="0"/>
              <a:t>	}// end for</a:t>
            </a:r>
          </a:p>
          <a:p>
            <a:endParaRPr lang="en-US" sz="1000" dirty="0"/>
          </a:p>
          <a:p>
            <a:r>
              <a:rPr lang="en-US" sz="1000" dirty="0"/>
              <a:t>}// end </a:t>
            </a:r>
            <a:r>
              <a:rPr lang="en-US" sz="1000" dirty="0" err="1"/>
              <a:t>computerMove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13080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links: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http://www.glprogramming.com/manpages/opengl-quick-reference-</a:t>
            </a:r>
            <a:r>
              <a:rPr lang="en-US" dirty="0" smtClean="0">
                <a:hlinkClick r:id="rId2"/>
              </a:rPr>
              <a:t>card.pdf</a:t>
            </a:r>
            <a:endParaRPr lang="en-US" dirty="0" smtClean="0"/>
          </a:p>
          <a:p>
            <a:r>
              <a:rPr lang="en-US" dirty="0"/>
              <a:t>The Official Guide to Learning OpenGL, Version 1.1 </a:t>
            </a:r>
            <a:r>
              <a:rPr lang="en-US" dirty="0">
                <a:hlinkClick r:id="rId3"/>
              </a:rPr>
              <a:t>www.glprogramming.com/red/</a:t>
            </a:r>
            <a:r>
              <a:rPr lang="en-US" dirty="0" smtClean="0">
                <a:hlinkClick r:id="rId3"/>
              </a:rPr>
              <a:t>index.html</a:t>
            </a:r>
            <a:endParaRPr lang="en-US" dirty="0" smtClean="0"/>
          </a:p>
          <a:p>
            <a:r>
              <a:rPr lang="en-US" dirty="0"/>
              <a:t>OpenGL Tutorial 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www.loria.fr</a:t>
            </a:r>
            <a:r>
              <a:rPr lang="en-US" dirty="0"/>
              <a:t>/~</a:t>
            </a:r>
            <a:r>
              <a:rPr lang="en-US" dirty="0" err="1"/>
              <a:t>roegel</a:t>
            </a:r>
            <a:r>
              <a:rPr lang="en-US" dirty="0"/>
              <a:t>/</a:t>
            </a:r>
            <a:r>
              <a:rPr lang="en-US" dirty="0" err="1"/>
              <a:t>cours</a:t>
            </a:r>
            <a:r>
              <a:rPr lang="en-US" dirty="0"/>
              <a:t>/</a:t>
            </a:r>
            <a:r>
              <a:rPr lang="en-US" dirty="0" err="1"/>
              <a:t>iut</a:t>
            </a:r>
            <a:r>
              <a:rPr lang="en-US" dirty="0"/>
              <a:t>/</a:t>
            </a:r>
            <a:r>
              <a:rPr lang="en-US" dirty="0" err="1"/>
              <a:t>opengl</a:t>
            </a:r>
            <a:r>
              <a:rPr lang="en-US" dirty="0"/>
              <a:t>/</a:t>
            </a:r>
            <a:r>
              <a:rPr lang="en-US" dirty="0" err="1" smtClean="0"/>
              <a:t>addison.pdf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504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and OpenGL!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7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00" y="0"/>
            <a:ext cx="5355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59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66800"/>
            <a:ext cx="771833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46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371600"/>
            <a:ext cx="6705600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5562600"/>
            <a:ext cx="38862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32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addis_PL PPT template">
  <a:themeElements>
    <a:clrScheme name="1_Gaddis_PL PP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Gaddis_PL PPT template">
      <a:majorFont>
        <a:latin typeface="Arial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lnDef>
  </a:objectDefaults>
  <a:extraClrSchemeLst>
    <a:extraClrScheme>
      <a:clrScheme name="1_Gaddis_PL PP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addis_PL PP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addis_PL PP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addis_PL PP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addis_PL PP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addis_PL PP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addis_PL PP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addis_PL PP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addis_PL PP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addis_PL PP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addis_PL PP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addis_PL PP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6442</TotalTime>
  <Words>597</Words>
  <Application>Microsoft Macintosh PowerPoint</Application>
  <PresentationFormat>On-screen Show (4:3)</PresentationFormat>
  <Paragraphs>263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1_Gaddis_PL PPT template</vt:lpstr>
      <vt:lpstr> C++ is Fun – Part 12 at Turbine/Warner Bros.!</vt:lpstr>
      <vt:lpstr>Syllabus</vt:lpstr>
      <vt:lpstr>Woah!  Tic Tac Toe!!!</vt:lpstr>
      <vt:lpstr>PowerPoint Presentation</vt:lpstr>
      <vt:lpstr>PowerPoint Presentation</vt:lpstr>
      <vt:lpstr>Graphics and OpenGL!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Double Buffering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links: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C++ at Turbine/Warner Bros.!</dc:title>
  <dc:creator>Russell Hanson</dc:creator>
  <cp:lastModifiedBy>Mr No</cp:lastModifiedBy>
  <cp:revision>604</cp:revision>
  <cp:lastPrinted>2013-04-29T19:33:26Z</cp:lastPrinted>
  <dcterms:created xsi:type="dcterms:W3CDTF">2013-03-24T23:10:07Z</dcterms:created>
  <dcterms:modified xsi:type="dcterms:W3CDTF">2013-05-06T22:03:37Z</dcterms:modified>
</cp:coreProperties>
</file>